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Проект  на  тему: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 «</a:t>
            </a:r>
            <a:r>
              <a:rPr lang="ru-RU" b="1" dirty="0" err="1" smtClean="0">
                <a:effectLst/>
              </a:rPr>
              <a:t>Русанов</a:t>
            </a:r>
            <a:r>
              <a:rPr lang="ru-RU" b="1" dirty="0" smtClean="0">
                <a:effectLst/>
              </a:rPr>
              <a:t> Владимир Александрович»</a:t>
            </a:r>
            <a:endParaRPr lang="ru-RU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458200" cy="914400"/>
          </a:xfrm>
        </p:spPr>
        <p:txBody>
          <a:bodyPr/>
          <a:lstStyle/>
          <a:p>
            <a:r>
              <a:rPr lang="ru-RU" dirty="0" smtClean="0"/>
              <a:t>Выполнил учащаяся 10 класса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smtClean="0"/>
              <a:t>Задорин Александр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Столб врытый в землю с надписью «геркулес. 1913»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24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237" y="1731168"/>
            <a:ext cx="6651203" cy="443413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Вещи, найденные на месте гибели </a:t>
            </a:r>
            <a:r>
              <a:rPr lang="ru-RU" dirty="0" err="1" smtClean="0">
                <a:effectLst/>
              </a:rPr>
              <a:t>русановцев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Вещи-русановц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5689997" cy="512686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Увековечение имени 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r>
              <a:rPr lang="ru-RU" dirty="0" smtClean="0"/>
              <a:t>Памятник В.А. </a:t>
            </a:r>
            <a:r>
              <a:rPr lang="ru-RU" dirty="0" err="1" smtClean="0"/>
              <a:t>Русанову</a:t>
            </a:r>
            <a:r>
              <a:rPr lang="ru-RU" dirty="0" smtClean="0"/>
              <a:t> в Печоре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5616624" cy="4115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Увековечение имени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Именем </a:t>
            </a:r>
            <a:r>
              <a:rPr lang="ru-RU" dirty="0" err="1" smtClean="0"/>
              <a:t>Русанова</a:t>
            </a:r>
            <a:r>
              <a:rPr lang="ru-RU" dirty="0" smtClean="0"/>
              <a:t> в городе Северодвинске назван </a:t>
            </a:r>
            <a:r>
              <a:rPr lang="ru-RU" dirty="0" err="1" smtClean="0"/>
              <a:t>Русановский</a:t>
            </a:r>
            <a:r>
              <a:rPr lang="ru-RU" dirty="0" smtClean="0"/>
              <a:t> переулок.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1964 году в Москве в память </a:t>
            </a:r>
            <a:r>
              <a:rPr lang="ru-RU" dirty="0" err="1" smtClean="0"/>
              <a:t>Русанова</a:t>
            </a:r>
            <a:r>
              <a:rPr lang="ru-RU" dirty="0" smtClean="0"/>
              <a:t> был назван проезд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Ледокол-пароход «Владимир </a:t>
            </a:r>
            <a:r>
              <a:rPr lang="ru-RU" dirty="0" err="1" smtClean="0"/>
              <a:t>Русанов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Советский портовый ледокол «Владимир </a:t>
            </a:r>
            <a:r>
              <a:rPr lang="ru-RU" dirty="0" err="1" smtClean="0"/>
              <a:t>Русанов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городе Печоре установлен памятник </a:t>
            </a:r>
            <a:r>
              <a:rPr lang="ru-RU" dirty="0" err="1" smtClean="0"/>
              <a:t>Русанову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городах Архангельск и Мурманск названа улица в его честь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городе Орле названа улица в его честь и установлен бюст исследователя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339208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Маршрут экспедиции </a:t>
            </a:r>
            <a:r>
              <a:rPr lang="ru-RU" dirty="0" err="1" smtClean="0"/>
              <a:t>Русанова</a:t>
            </a:r>
            <a:r>
              <a:rPr lang="ru-RU" dirty="0" smtClean="0"/>
              <a:t> лег с основу пути капитана Ивана Татаринова из романа В.Каверина «Два капитана».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Девиз главного героя «Два капитана» Сани Григорьева «Бороться и искать, найти и не сдаваться!» в полной мере можно отнести к подвигу </a:t>
            </a:r>
            <a:r>
              <a:rPr lang="ru-RU" dirty="0" err="1" smtClean="0"/>
              <a:t>В.А.Русанова</a:t>
            </a:r>
            <a:r>
              <a:rPr lang="ru-RU" dirty="0" smtClean="0"/>
              <a:t>, положившего жизнь на благо Отечества.</a:t>
            </a:r>
          </a:p>
          <a:p>
            <a:endParaRPr lang="ru-RU" dirty="0"/>
          </a:p>
        </p:txBody>
      </p:sp>
      <p:pic>
        <p:nvPicPr>
          <p:cNvPr id="4" name="Рисунок 7" descr="http://img15.nnm.ru/a/1/8/f/8/14a0a1dee4ddd61ef423414fc77.jpg"/>
          <p:cNvPicPr>
            <a:picLocks noChangeAspect="1" noChangeArrowheads="1"/>
          </p:cNvPicPr>
          <p:nvPr/>
        </p:nvPicPr>
        <p:blipFill>
          <a:blip r:embed="rId2" cstate="print"/>
          <a:srcRect l="62483" t="11725" r="8861" b="20209"/>
          <a:stretch>
            <a:fillRect/>
          </a:stretch>
        </p:blipFill>
        <p:spPr>
          <a:xfrm>
            <a:off x="5148064" y="332656"/>
            <a:ext cx="3048000" cy="3581400"/>
          </a:xfrm>
          <a:prstGeom prst="rect">
            <a:avLst/>
          </a:prstGeom>
          <a:noFill/>
          <a:ln/>
        </p:spPr>
      </p:pic>
      <p:pic>
        <p:nvPicPr>
          <p:cNvPr id="5" name="Рисунок 7" descr="http://img15.nnm.ru/a/1/8/f/8/14a0a1dee4ddd61ef423414fc77.jpg"/>
          <p:cNvPicPr>
            <a:picLocks noChangeAspect="1" noChangeArrowheads="1"/>
          </p:cNvPicPr>
          <p:nvPr/>
        </p:nvPicPr>
        <p:blipFill>
          <a:blip r:embed="rId2" cstate="print"/>
          <a:srcRect l="1015" t="4797" r="55652" b="26173"/>
          <a:stretch>
            <a:fillRect/>
          </a:stretch>
        </p:blipFill>
        <p:spPr>
          <a:xfrm>
            <a:off x="5868144" y="3861048"/>
            <a:ext cx="3048000" cy="28384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Владимир Александрович </a:t>
            </a:r>
            <a:r>
              <a:rPr lang="ru-RU" dirty="0" err="1" smtClean="0">
                <a:effectLst/>
              </a:rPr>
              <a:t>Русанов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(3 </a:t>
            </a:r>
            <a:r>
              <a:rPr lang="ru-RU" smtClean="0">
                <a:effectLst/>
              </a:rPr>
              <a:t>ноября 1875-1914?)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i_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2624" y="1554163"/>
            <a:ext cx="2971152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ru-RU" dirty="0" smtClean="0">
                <a:effectLst/>
              </a:rPr>
              <a:t>Дом-музей </a:t>
            </a:r>
            <a:r>
              <a:rPr lang="ru-RU" dirty="0" err="1" smtClean="0">
                <a:effectLst/>
              </a:rPr>
              <a:t>Русанова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ОРле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all_orel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7427" y="1554163"/>
            <a:ext cx="6761546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Исследования </a:t>
            </a:r>
            <a:r>
              <a:rPr lang="ru-RU" dirty="0" err="1" smtClean="0">
                <a:effectLst/>
              </a:rPr>
              <a:t>Русанова</a:t>
            </a:r>
            <a:r>
              <a:rPr lang="ru-RU" dirty="0" smtClean="0">
                <a:effectLst/>
              </a:rPr>
              <a:t> на новой земле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putesh103_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196752"/>
            <a:ext cx="4032448" cy="54410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Экспедиция на </a:t>
            </a:r>
            <a:r>
              <a:rPr lang="ru-RU" dirty="0" err="1" smtClean="0">
                <a:effectLst/>
              </a:rPr>
              <a:t>шпицберген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map_20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344816" cy="49711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Природа архипелага </a:t>
            </a:r>
            <a:r>
              <a:rPr lang="ru-RU" dirty="0" err="1" smtClean="0">
                <a:effectLst/>
              </a:rPr>
              <a:t>шпицберген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Globus-1961-34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5936381" cy="43924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Парусно-моторное судно «геркулес» </a:t>
            </a:r>
            <a:r>
              <a:rPr lang="ru-RU" dirty="0" err="1" smtClean="0">
                <a:effectLst/>
              </a:rPr>
              <a:t>экпедиции</a:t>
            </a:r>
            <a:r>
              <a:rPr lang="ru-RU" dirty="0" smtClean="0">
                <a:effectLst/>
              </a:rPr>
              <a:t> в. а. </a:t>
            </a:r>
            <a:r>
              <a:rPr lang="ru-RU" dirty="0" err="1" smtClean="0">
                <a:effectLst/>
              </a:rPr>
              <a:t>Русанова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772869" cy="28803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В.а. </a:t>
            </a:r>
            <a:r>
              <a:rPr lang="ru-RU" dirty="0" err="1" smtClean="0">
                <a:effectLst/>
              </a:rPr>
              <a:t>Русанов</a:t>
            </a:r>
            <a:r>
              <a:rPr lang="ru-RU" dirty="0" smtClean="0">
                <a:effectLst/>
              </a:rPr>
              <a:t> с невестой </a:t>
            </a:r>
            <a:r>
              <a:rPr lang="ru-RU" dirty="0" err="1" smtClean="0">
                <a:effectLst/>
              </a:rPr>
              <a:t>жюльеттой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жан-геолог</a:t>
            </a:r>
            <a:r>
              <a:rPr lang="ru-RU" dirty="0" smtClean="0">
                <a:effectLst/>
              </a:rPr>
              <a:t>, врач 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rianovosti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226747"/>
            <a:ext cx="4104456" cy="534770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Зимовье на </a:t>
            </a:r>
            <a:r>
              <a:rPr lang="ru-RU" dirty="0" err="1" smtClean="0">
                <a:effectLst/>
              </a:rPr>
              <a:t>шпицбергене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160620131652070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0856" y="1628800"/>
            <a:ext cx="6676170" cy="424847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191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Проект  на  тему:  «Русанов Владимир Александрович»</vt:lpstr>
      <vt:lpstr>Владимир Александрович Русанов (3 ноября 1875-1914?)</vt:lpstr>
      <vt:lpstr>Дом-музей Русанова в ОРле</vt:lpstr>
      <vt:lpstr>Исследования Русанова на новой земле</vt:lpstr>
      <vt:lpstr>Экспедиция на шпицберген</vt:lpstr>
      <vt:lpstr>Природа архипелага шпицберген</vt:lpstr>
      <vt:lpstr>Парусно-моторное судно «геркулес» экпедиции в. а. Русанова</vt:lpstr>
      <vt:lpstr>В.а. Русанов с невестой жюльеттой жан-геолог, врач </vt:lpstr>
      <vt:lpstr>Зимовье на шпицбергене</vt:lpstr>
      <vt:lpstr>Столб врытый в землю с надписью «геркулес. 1913»</vt:lpstr>
      <vt:lpstr>Вещи, найденные на месте гибели русановцев</vt:lpstr>
      <vt:lpstr>Увековечение имени </vt:lpstr>
      <vt:lpstr>Увековечение имени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 тему: «Русанов Владимир Александрович»</dc:title>
  <dc:creator>strschool</dc:creator>
  <cp:lastModifiedBy>Вера</cp:lastModifiedBy>
  <cp:revision>10</cp:revision>
  <dcterms:created xsi:type="dcterms:W3CDTF">2014-04-22T08:15:10Z</dcterms:created>
  <dcterms:modified xsi:type="dcterms:W3CDTF">2025-11-13T10:32:25Z</dcterms:modified>
</cp:coreProperties>
</file>